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Public Health and Medical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Science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ICPHAMS-2026)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icphams-n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357166"/>
            <a:ext cx="3071802" cy="10271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icphams-n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357166"/>
            <a:ext cx="3071802" cy="10271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icphams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271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icphams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271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icphams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271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icphams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271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6" name="Picture 2" descr="C:\Users\Manas IT\Desktop\icphams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271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</a:p>
        </p:txBody>
      </p:sp>
      <p:pic>
        <p:nvPicPr>
          <p:cNvPr id="7" name="Picture 2" descr="C:\Users\Manas IT\Desktop\icphams-n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271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Words>178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110</cp:revision>
  <dcterms:created xsi:type="dcterms:W3CDTF">2017-12-21T10:51:09Z</dcterms:created>
  <dcterms:modified xsi:type="dcterms:W3CDTF">2026-02-19T07:17:58Z</dcterms:modified>
</cp:coreProperties>
</file>